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40D4"/>
    <a:srgbClr val="3ECE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0569" autoAdjust="0"/>
  </p:normalViewPr>
  <p:slideViewPr>
    <p:cSldViewPr snapToGrid="0">
      <p:cViewPr>
        <p:scale>
          <a:sx n="68" d="100"/>
          <a:sy n="68" d="100"/>
        </p:scale>
        <p:origin x="-81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8E1E4-B8A5-4433-B445-F73A3350E191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EC3D2-66F7-4737-893E-AF150D07E0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09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C3D2-66F7-4737-893E-AF150D07E0D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2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19E0841-98D2-4356-B17B-A08654F02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4922" y="2307468"/>
            <a:ext cx="7596452" cy="1086237"/>
          </a:xfrm>
        </p:spPr>
        <p:txBody>
          <a:bodyPr/>
          <a:lstStyle/>
          <a:p>
            <a:pPr algn="r"/>
            <a:r>
              <a:rPr lang="it-IT" sz="4800" b="1" dirty="0" smtClean="0">
                <a:solidFill>
                  <a:schemeClr val="bg1"/>
                </a:solidFill>
                <a:latin typeface="Bodoni MT" panose="02070603080606020203" pitchFamily="18" charset="0"/>
              </a:rPr>
              <a:t>Costruzione  di un pilastro di calcestruzzo</a:t>
            </a:r>
            <a:endParaRPr lang="it-IT" sz="4800" b="1" dirty="0">
              <a:solidFill>
                <a:schemeClr val="bg1"/>
              </a:solidFill>
              <a:latin typeface="Bodoni MT" panose="02070603080606020203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4E5622B4-CAFE-452A-8C85-17FA8EF8A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963" y="3728694"/>
            <a:ext cx="6831673" cy="1086237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Bodoni MT" pitchFamily="18" charset="0"/>
              </a:rPr>
              <a:t>Serena </a:t>
            </a:r>
            <a:r>
              <a:rPr lang="it-IT" sz="3600" b="1" dirty="0" err="1">
                <a:solidFill>
                  <a:schemeClr val="bg1"/>
                </a:solidFill>
                <a:latin typeface="Bodoni MT" pitchFamily="18" charset="0"/>
              </a:rPr>
              <a:t>Ciaraffa</a:t>
            </a:r>
            <a:r>
              <a:rPr lang="it-IT" sz="3600" b="1" dirty="0">
                <a:solidFill>
                  <a:schemeClr val="bg1"/>
                </a:solidFill>
                <a:latin typeface="Bodoni MT" pitchFamily="18" charset="0"/>
              </a:rPr>
              <a:t> 2 M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AF9F3696-D9C3-456A-8B98-A5A7A9B70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4874" y="3255248"/>
            <a:ext cx="58134" cy="45719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D367C7CC-511E-4843-AFD2-68459220547B}"/>
              </a:ext>
            </a:extLst>
          </p:cNvPr>
          <p:cNvSpPr/>
          <p:nvPr/>
        </p:nvSpPr>
        <p:spPr>
          <a:xfrm flipH="1">
            <a:off x="19741217" y="1118411"/>
            <a:ext cx="45719" cy="7097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839C027E-589F-465C-873D-77BFFB3D6EB5}"/>
              </a:ext>
            </a:extLst>
          </p:cNvPr>
          <p:cNvSpPr/>
          <p:nvPr/>
        </p:nvSpPr>
        <p:spPr>
          <a:xfrm flipH="1">
            <a:off x="19809795" y="4406933"/>
            <a:ext cx="45719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A07AF6A5-8F24-41D2-9311-67B679771AF3}"/>
              </a:ext>
            </a:extLst>
          </p:cNvPr>
          <p:cNvSpPr/>
          <p:nvPr/>
        </p:nvSpPr>
        <p:spPr>
          <a:xfrm flipH="1">
            <a:off x="19695498" y="1873357"/>
            <a:ext cx="45719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9C8D8DB5-969F-4FEA-BC33-48C63EBF4913}"/>
              </a:ext>
            </a:extLst>
          </p:cNvPr>
          <p:cNvSpPr/>
          <p:nvPr/>
        </p:nvSpPr>
        <p:spPr>
          <a:xfrm flipH="1">
            <a:off x="19786936" y="2804868"/>
            <a:ext cx="45719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4EE1FD5E-A408-4C76-810A-4DB255CF541C}"/>
              </a:ext>
            </a:extLst>
          </p:cNvPr>
          <p:cNvSpPr/>
          <p:nvPr/>
        </p:nvSpPr>
        <p:spPr>
          <a:xfrm flipH="1" flipV="1">
            <a:off x="19695498" y="828260"/>
            <a:ext cx="45719" cy="46458"/>
          </a:xfrm>
          <a:prstGeom prst="rect">
            <a:avLst/>
          </a:prstGeom>
          <a:solidFill>
            <a:srgbClr val="D440D4"/>
          </a:solidFill>
          <a:ln>
            <a:solidFill>
              <a:srgbClr val="D44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E9CBF555-31B1-42B8-8870-E8F8FE085F8F}"/>
              </a:ext>
            </a:extLst>
          </p:cNvPr>
          <p:cNvSpPr/>
          <p:nvPr/>
        </p:nvSpPr>
        <p:spPr>
          <a:xfrm flipH="1">
            <a:off x="19855514" y="3300967"/>
            <a:ext cx="45719" cy="45719"/>
          </a:xfrm>
          <a:prstGeom prst="rect">
            <a:avLst/>
          </a:prstGeom>
          <a:solidFill>
            <a:srgbClr val="D440D4"/>
          </a:solidFill>
          <a:ln>
            <a:solidFill>
              <a:srgbClr val="D44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xmlns="" id="{7F1728C4-14E0-4736-94CC-AF3D4043A459}"/>
              </a:ext>
            </a:extLst>
          </p:cNvPr>
          <p:cNvSpPr/>
          <p:nvPr/>
        </p:nvSpPr>
        <p:spPr>
          <a:xfrm flipH="1">
            <a:off x="19960571" y="3912197"/>
            <a:ext cx="45719" cy="45719"/>
          </a:xfrm>
          <a:prstGeom prst="rect">
            <a:avLst/>
          </a:prstGeom>
          <a:solidFill>
            <a:srgbClr val="D440D4"/>
          </a:solidFill>
          <a:ln>
            <a:solidFill>
              <a:srgbClr val="D44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xmlns="" id="{4AB79821-F9CD-440C-99AC-712803708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433" y="1999462"/>
            <a:ext cx="4744412" cy="391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09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770D09E-9EA8-4982-9858-035F1F36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685"/>
            <a:ext cx="9601200" cy="1485900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chemeClr val="bg1"/>
                </a:solidFill>
                <a:latin typeface="Bodoni MT" pitchFamily="18" charset="0"/>
              </a:rPr>
              <a:t>ORGANIZZAZIONE:</a:t>
            </a:r>
            <a:endParaRPr lang="it-IT" sz="3600" dirty="0">
              <a:solidFill>
                <a:schemeClr val="bg1"/>
              </a:solidFill>
              <a:latin typeface="Bodoni MT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640CE01-87A0-4630-A5BD-FBA21F87A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46413"/>
            <a:ext cx="6782937" cy="57115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600" b="1" dirty="0" smtClean="0">
                <a:solidFill>
                  <a:schemeClr val="bg1"/>
                </a:solidFill>
              </a:rPr>
              <a:t>Innanzi tutto abbiamo deciso  con accuratezza il giorno in cui si sarebbe svolto il lavoro e abbiamo inoltre deciso chi avrebbe portato i materiali primi per la costruzione ma ance gli oggetti (es. cucchiaia, ciotola ecc.) ce sarebbero serviti per la miscelazione delle materie prime e altri usi</a:t>
            </a:r>
            <a:endParaRPr lang="it-IT" sz="3600" b="1" dirty="0">
              <a:solidFill>
                <a:schemeClr val="bg1"/>
              </a:solidFill>
            </a:endParaRP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8E362AF-57B7-4426-9BFB-4E1CBC40B744}"/>
              </a:ext>
            </a:extLst>
          </p:cNvPr>
          <p:cNvSpPr/>
          <p:nvPr/>
        </p:nvSpPr>
        <p:spPr>
          <a:xfrm>
            <a:off x="13754430" y="1615691"/>
            <a:ext cx="45719" cy="45719"/>
          </a:xfrm>
          <a:prstGeom prst="rect">
            <a:avLst/>
          </a:prstGeom>
          <a:solidFill>
            <a:srgbClr val="D440D4"/>
          </a:solidFill>
          <a:ln>
            <a:solidFill>
              <a:srgbClr val="D440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F042466C-B27C-414F-92BF-6C728860F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7158" y="1661410"/>
            <a:ext cx="4215576" cy="46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9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604A66A-0F7C-45A2-B135-A2B971D4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242" y="346782"/>
            <a:ext cx="9601200" cy="745435"/>
          </a:xfrm>
        </p:spPr>
        <p:txBody>
          <a:bodyPr>
            <a:noAutofit/>
          </a:bodyPr>
          <a:lstStyle/>
          <a:p>
            <a:r>
              <a:rPr lang="it-IT" sz="5400" dirty="0" smtClean="0">
                <a:solidFill>
                  <a:schemeClr val="bg1"/>
                </a:solidFill>
                <a:latin typeface="Bodoni MT" pitchFamily="18" charset="0"/>
              </a:rPr>
              <a:t>MATERIALI:</a:t>
            </a:r>
            <a:endParaRPr lang="it-IT" sz="5400" dirty="0">
              <a:solidFill>
                <a:schemeClr val="bg1"/>
              </a:solidFill>
              <a:latin typeface="Bodoni MT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D7D5026-8976-4BF4-80A1-89355BF08D8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10982738" y="6268277"/>
            <a:ext cx="4571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D4724546-4DC6-4B79-B60A-FC2CDAB39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768" y="1255594"/>
            <a:ext cx="6678304" cy="368489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982640" y="1255594"/>
            <a:ext cx="77382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1 kg di cemento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1,6 kg di ghiaia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800 g di sabbia (di fiume)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1 ½ acqua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Cassaforma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Cucchiaia </a:t>
            </a:r>
            <a:endParaRPr lang="it-IT" sz="2800" b="1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>
                <a:solidFill>
                  <a:schemeClr val="bg1"/>
                </a:solidFill>
              </a:rPr>
              <a:t>Guanti in lattice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>
                <a:solidFill>
                  <a:schemeClr val="bg1"/>
                </a:solidFill>
              </a:rPr>
              <a:t>Scotch di imballaggio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>
                <a:solidFill>
                  <a:schemeClr val="bg1"/>
                </a:solidFill>
              </a:rPr>
              <a:t>10 buste di plastica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>
                <a:solidFill>
                  <a:schemeClr val="bg1"/>
                </a:solidFill>
              </a:rPr>
              <a:t>Bilancia da cucina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Cardarella</a:t>
            </a:r>
          </a:p>
        </p:txBody>
      </p:sp>
    </p:spTree>
    <p:extLst>
      <p:ext uri="{BB962C8B-B14F-4D97-AF65-F5344CB8AC3E}">
        <p14:creationId xmlns:p14="http://schemas.microsoft.com/office/powerpoint/2010/main" val="250852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B0B15CC-C4A4-4B1C-B826-23DEDA014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500" y="303662"/>
            <a:ext cx="9601200" cy="815454"/>
          </a:xfrm>
        </p:spPr>
        <p:txBody>
          <a:bodyPr>
            <a:normAutofit/>
          </a:bodyPr>
          <a:lstStyle/>
          <a:p>
            <a:r>
              <a:rPr lang="it-IT" sz="3600" b="1" i="1" dirty="0" smtClean="0">
                <a:solidFill>
                  <a:schemeClr val="bg1"/>
                </a:solidFill>
                <a:latin typeface="Bodoni MT" pitchFamily="18" charset="0"/>
              </a:rPr>
              <a:t>CREAZIONE PILASTRO</a:t>
            </a:r>
            <a:endParaRPr lang="it-IT" sz="3600" b="1" i="1" dirty="0">
              <a:solidFill>
                <a:schemeClr val="bg1"/>
              </a:solidFill>
              <a:latin typeface="Bodoni MT" pitchFamily="18" charset="0"/>
            </a:endParaRP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26BC112A-4E67-4C3A-8932-11A03AC558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flipH="1">
            <a:off x="-1519238" y="6234113"/>
            <a:ext cx="44450" cy="33337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F236020C-8095-4708-B381-8C0754F3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00" y="3502855"/>
            <a:ext cx="8416972" cy="313709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047309" y="1097910"/>
            <a:ext cx="109102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bg1"/>
                </a:solidFill>
              </a:rPr>
              <a:t>Abbiamo sparso i giornali per sotto la cattedra di lavoro, attorno e sopra, attaccandoli con lo scotch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bg1"/>
                </a:solidFill>
              </a:rPr>
              <a:t>Abbiamo mescolato le materie prime tra di loro ognuno di noi, girando con la cucchiaia nella </a:t>
            </a:r>
            <a:r>
              <a:rPr lang="it-IT" sz="2000" b="1" dirty="0" err="1" smtClean="0">
                <a:solidFill>
                  <a:schemeClr val="bg1"/>
                </a:solidFill>
              </a:rPr>
              <a:t>cardella</a:t>
            </a:r>
            <a:endParaRPr lang="it-IT" sz="20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bg1"/>
                </a:solidFill>
              </a:rPr>
              <a:t>Successivamente abbiamo aggiunto acqua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chemeClr val="bg1"/>
                </a:solidFill>
              </a:rPr>
              <a:t> In fine, abbiamo colato il calcestruzzo nella cassaforma e lo abbiamo agitato per evitare formazione di bollicine d’aria e lasciare a riposo per 15 giorni 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49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i="1" dirty="0" smtClean="0">
                <a:solidFill>
                  <a:schemeClr val="bg1"/>
                </a:solidFill>
                <a:latin typeface="Bodoni MT" pitchFamily="18" charset="0"/>
              </a:rPr>
              <a:t>LA MIA OPINIONE</a:t>
            </a:r>
            <a:endParaRPr lang="it-IT" sz="4800" b="1" i="1" dirty="0">
              <a:solidFill>
                <a:schemeClr val="bg1"/>
              </a:solidFill>
              <a:latin typeface="Bodoni MT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87790" y="1670706"/>
            <a:ext cx="110712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chemeClr val="bg1"/>
                </a:solidFill>
              </a:rPr>
              <a:t>Penso che sia stato un progetto interessante attraverso il quale abbiamo vissuto nuove esperienze e al contempo abbiamo saputo trasformare un lavoro faticoso e stancante in divertimento, </a:t>
            </a:r>
          </a:p>
          <a:p>
            <a:r>
              <a:rPr lang="it-IT" sz="3600" b="1" dirty="0" smtClean="0">
                <a:solidFill>
                  <a:schemeClr val="bg1"/>
                </a:solidFill>
              </a:rPr>
              <a:t>Abbiamo saputo risolvere con facilità i problemi scontrati . </a:t>
            </a:r>
          </a:p>
          <a:p>
            <a:endParaRPr lang="it-IT" sz="3600" b="1" dirty="0">
              <a:solidFill>
                <a:schemeClr val="bg1"/>
              </a:solidFill>
            </a:endParaRPr>
          </a:p>
          <a:p>
            <a:r>
              <a:rPr lang="it-IT" sz="3600" b="1" dirty="0" smtClean="0">
                <a:solidFill>
                  <a:schemeClr val="bg1"/>
                </a:solidFill>
              </a:rPr>
              <a:t>Spero faremo nuovamente altri progetti simili!</a:t>
            </a:r>
            <a:endParaRPr lang="it-IT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4072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165</TotalTime>
  <Words>220</Words>
  <Application>Microsoft Office PowerPoint</Application>
  <PresentationFormat>Personalizzato</PresentationFormat>
  <Paragraphs>29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Ritaglio</vt:lpstr>
      <vt:lpstr>Costruzione  di un pilastro di calcestruzzo</vt:lpstr>
      <vt:lpstr>ORGANIZZAZIONE:</vt:lpstr>
      <vt:lpstr>MATERIALI:</vt:lpstr>
      <vt:lpstr>CREAZIONE PILASTRO</vt:lpstr>
      <vt:lpstr>LA MIA OPINIONE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Pilastro di calcestruzzo armato</dc:title>
  <dc:creator>w10</dc:creator>
  <cp:lastModifiedBy>RT170418</cp:lastModifiedBy>
  <cp:revision>18</cp:revision>
  <dcterms:created xsi:type="dcterms:W3CDTF">2018-02-13T18:19:12Z</dcterms:created>
  <dcterms:modified xsi:type="dcterms:W3CDTF">2018-04-17T20:44:13Z</dcterms:modified>
</cp:coreProperties>
</file>