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CBAEBF-C4C9-44F6-9301-6893232A2572}" type="datetimeFigureOut">
              <a:rPr lang="it-IT" smtClean="0"/>
              <a:pPr/>
              <a:t>25/02/2018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5749F7-CCBC-45E4-B212-588E67F1B62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749F7-CCBC-45E4-B212-588E67F1B62B}" type="slidenum">
              <a:rPr lang="it-IT" smtClean="0"/>
              <a:pPr/>
              <a:t>2</a:t>
            </a:fld>
            <a:endParaRPr lang="it-IT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0C3A8FB-8B5F-46AE-BF58-17ED595EF16E}" type="datetimeFigureOut">
              <a:rPr lang="it-IT" smtClean="0"/>
              <a:pPr/>
              <a:t>25/02/2018</a:t>
            </a:fld>
            <a:endParaRPr lang="it-IT" dirty="0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4A87340-963A-492B-8D9C-5819B0BE3FE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A8FB-8B5F-46AE-BF58-17ED595EF16E}" type="datetimeFigureOut">
              <a:rPr lang="it-IT" smtClean="0"/>
              <a:pPr/>
              <a:t>25/02/2018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7340-963A-492B-8D9C-5819B0BE3FE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A8FB-8B5F-46AE-BF58-17ED595EF16E}" type="datetimeFigureOut">
              <a:rPr lang="it-IT" smtClean="0"/>
              <a:pPr/>
              <a:t>25/02/2018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7340-963A-492B-8D9C-5819B0BE3FE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0C3A8FB-8B5F-46AE-BF58-17ED595EF16E}" type="datetimeFigureOut">
              <a:rPr lang="it-IT" smtClean="0"/>
              <a:pPr/>
              <a:t>25/02/2018</a:t>
            </a:fld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A87340-963A-492B-8D9C-5819B0BE3FEF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0C3A8FB-8B5F-46AE-BF58-17ED595EF16E}" type="datetimeFigureOut">
              <a:rPr lang="it-IT" smtClean="0"/>
              <a:pPr/>
              <a:t>25/02/2018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4A87340-963A-492B-8D9C-5819B0BE3FE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A8FB-8B5F-46AE-BF58-17ED595EF16E}" type="datetimeFigureOut">
              <a:rPr lang="it-IT" smtClean="0"/>
              <a:pPr/>
              <a:t>25/02/2018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7340-963A-492B-8D9C-5819B0BE3FEF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A8FB-8B5F-46AE-BF58-17ED595EF16E}" type="datetimeFigureOut">
              <a:rPr lang="it-IT" smtClean="0"/>
              <a:pPr/>
              <a:t>25/02/2018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7340-963A-492B-8D9C-5819B0BE3FEF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0C3A8FB-8B5F-46AE-BF58-17ED595EF16E}" type="datetimeFigureOut">
              <a:rPr lang="it-IT" smtClean="0"/>
              <a:pPr/>
              <a:t>25/02/2018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A87340-963A-492B-8D9C-5819B0BE3FEF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A8FB-8B5F-46AE-BF58-17ED595EF16E}" type="datetimeFigureOut">
              <a:rPr lang="it-IT" smtClean="0"/>
              <a:pPr/>
              <a:t>25/02/2018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7340-963A-492B-8D9C-5819B0BE3FE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0C3A8FB-8B5F-46AE-BF58-17ED595EF16E}" type="datetimeFigureOut">
              <a:rPr lang="it-IT" smtClean="0"/>
              <a:pPr/>
              <a:t>25/02/2018</a:t>
            </a:fld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A87340-963A-492B-8D9C-5819B0BE3FEF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0C3A8FB-8B5F-46AE-BF58-17ED595EF16E}" type="datetimeFigureOut">
              <a:rPr lang="it-IT" smtClean="0"/>
              <a:pPr/>
              <a:t>25/02/2018</a:t>
            </a:fld>
            <a:endParaRPr lang="it-IT" dirty="0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A87340-963A-492B-8D9C-5819B0BE3FEF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0C3A8FB-8B5F-46AE-BF58-17ED595EF16E}" type="datetimeFigureOut">
              <a:rPr lang="it-IT" smtClean="0"/>
              <a:pPr/>
              <a:t>25/02/2018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4A87340-963A-492B-8D9C-5819B0BE3FE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515672" cy="1872208"/>
          </a:xfrm>
        </p:spPr>
        <p:txBody>
          <a:bodyPr/>
          <a:lstStyle/>
          <a:p>
            <a:r>
              <a:rPr lang="it-IT" dirty="0" smtClean="0"/>
              <a:t>IL NOSTRO GIOCONDO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RUSSO MICHELE</a:t>
            </a:r>
          </a:p>
          <a:p>
            <a:r>
              <a:rPr lang="it-IT" dirty="0" smtClean="0"/>
              <a:t>VITALE ANNAMARIA</a:t>
            </a:r>
          </a:p>
          <a:p>
            <a:r>
              <a:rPr lang="it-IT" dirty="0" smtClean="0"/>
              <a:t>REGA MARIA ANTONIETTA</a:t>
            </a:r>
          </a:p>
          <a:p>
            <a:r>
              <a:rPr lang="it-IT" dirty="0" smtClean="0"/>
              <a:t>ANTONIO FRANCESCO PIO CASTALDO</a:t>
            </a:r>
          </a:p>
          <a:p>
            <a:endParaRPr lang="it-IT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86000" y="0"/>
            <a:ext cx="6172200" cy="2060848"/>
          </a:xfrm>
        </p:spPr>
        <p:txBody>
          <a:bodyPr>
            <a:normAutofit/>
          </a:bodyPr>
          <a:lstStyle/>
          <a:p>
            <a:r>
              <a:rPr lang="it-IT" dirty="0" smtClean="0"/>
              <a:t>Come ci siamo organizzati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286000" y="4005064"/>
            <a:ext cx="6172200" cy="2369858"/>
          </a:xfrm>
        </p:spPr>
        <p:txBody>
          <a:bodyPr>
            <a:normAutofit/>
          </a:bodyPr>
          <a:lstStyle/>
          <a:p>
            <a:r>
              <a:rPr lang="it-IT" dirty="0" smtClean="0"/>
              <a:t>ABBIAMO DECISO CHI DOVEVA PORTARE IL MATERIALE  E  QUANDO DOVEVAMO FARLO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Il giorno mercoledì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Cosa bisognava portare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Chi lo doveva portare</a:t>
            </a:r>
            <a:endParaRPr lang="it-IT" dirty="0"/>
          </a:p>
        </p:txBody>
      </p:sp>
      <p:pic>
        <p:nvPicPr>
          <p:cNvPr id="5" name="Immagine 4" descr="lo 04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1196752"/>
            <a:ext cx="6480720" cy="259228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86000" y="0"/>
            <a:ext cx="6172200" cy="1556792"/>
          </a:xfrm>
        </p:spPr>
        <p:txBody>
          <a:bodyPr>
            <a:normAutofit/>
          </a:bodyPr>
          <a:lstStyle/>
          <a:p>
            <a:r>
              <a:rPr lang="it-IT" dirty="0" smtClean="0"/>
              <a:t>Come ABBIAMO FATTO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286000" y="1916832"/>
            <a:ext cx="6172200" cy="445809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it-IT" dirty="0" smtClean="0"/>
              <a:t>La prof ha deciso chi doveva portare i materiali e ciò che bisognava portare 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Ci ha dato una scadenza 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I materiali che bisognavano portare erano: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Cemento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Cazzuola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Cardarella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Buste plastica e contenitori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 guanti usa e getta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Cassaforma 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Sabbia di fiume e ghiaia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59632" y="0"/>
            <a:ext cx="7884368" cy="908720"/>
          </a:xfrm>
        </p:spPr>
        <p:txBody>
          <a:bodyPr/>
          <a:lstStyle/>
          <a:p>
            <a:r>
              <a:rPr lang="it-IT" dirty="0" smtClean="0"/>
              <a:t>Chi ha portato i materiali 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052736"/>
            <a:ext cx="8316416" cy="5322186"/>
          </a:xfrm>
        </p:spPr>
        <p:txBody>
          <a:bodyPr/>
          <a:lstStyle/>
          <a:p>
            <a:r>
              <a:rPr lang="it-IT" dirty="0" smtClean="0"/>
              <a:t>1 la prof moscariello</a:t>
            </a:r>
          </a:p>
          <a:p>
            <a:r>
              <a:rPr lang="it-IT" dirty="0" smtClean="0"/>
              <a:t>2 Carmen iovino</a:t>
            </a:r>
          </a:p>
          <a:p>
            <a:r>
              <a:rPr lang="it-IT" dirty="0" smtClean="0"/>
              <a:t>3Rega  Maria   Antonietta</a:t>
            </a:r>
          </a:p>
          <a:p>
            <a:r>
              <a:rPr lang="it-IT" dirty="0" smtClean="0"/>
              <a:t>4 Castaldo Antonio e Raiano Francesco</a:t>
            </a:r>
          </a:p>
          <a:p>
            <a:r>
              <a:rPr lang="it-IT" dirty="0" smtClean="0"/>
              <a:t>5 Annamaria Vitale </a:t>
            </a:r>
          </a:p>
          <a:p>
            <a:r>
              <a:rPr lang="it-IT" dirty="0" smtClean="0"/>
              <a:t>6 Dario Del Prete</a:t>
            </a:r>
          </a:p>
          <a:p>
            <a:r>
              <a:rPr lang="it-IT" dirty="0" smtClean="0"/>
              <a:t>7 Baldassarre Mattia</a:t>
            </a:r>
          </a:p>
          <a:p>
            <a:r>
              <a:rPr lang="it-IT" dirty="0" smtClean="0"/>
              <a:t>8 Anna di Micco</a:t>
            </a:r>
          </a:p>
          <a:p>
            <a:r>
              <a:rPr lang="it-IT" dirty="0" smtClean="0"/>
              <a:t>9 Giuseppe Romano</a:t>
            </a:r>
          </a:p>
          <a:p>
            <a:endParaRPr lang="it-IT" dirty="0" smtClean="0"/>
          </a:p>
          <a:p>
            <a:pPr marL="342900" indent="-342900">
              <a:buAutoNum type="arabicPlain" startAt="4"/>
            </a:pPr>
            <a:endParaRPr lang="it-IT" dirty="0" smtClean="0"/>
          </a:p>
          <a:p>
            <a:pPr marL="342900" indent="-342900"/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43608" y="0"/>
            <a:ext cx="8100392" cy="980728"/>
          </a:xfrm>
        </p:spPr>
        <p:txBody>
          <a:bodyPr/>
          <a:lstStyle/>
          <a:p>
            <a:r>
              <a:rPr lang="it-IT" dirty="0" smtClean="0"/>
              <a:t>Come lo abbiamo creato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87624" y="908720"/>
            <a:ext cx="7270576" cy="2952328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1 Abbiamo ricoperto la stanza di giornali.</a:t>
            </a:r>
          </a:p>
          <a:p>
            <a:r>
              <a:rPr lang="it-IT" dirty="0" smtClean="0"/>
              <a:t>2 Abbiamo indossato guanti e camici.</a:t>
            </a:r>
          </a:p>
          <a:p>
            <a:r>
              <a:rPr lang="it-IT" dirty="0" smtClean="0"/>
              <a:t>3 Abbiamo pesato la quantità di materiale necessario.  </a:t>
            </a:r>
          </a:p>
          <a:p>
            <a:r>
              <a:rPr lang="it-IT" dirty="0" smtClean="0"/>
              <a:t>4 Abbiamo unito sabbia,ghiaia e cemento.</a:t>
            </a:r>
          </a:p>
          <a:p>
            <a:r>
              <a:rPr lang="it-IT" dirty="0" smtClean="0"/>
              <a:t>5 Uno alla volta per 30 secondi abbiamo mescolato acqua,sabbia,ghiaia e cemento.</a:t>
            </a:r>
          </a:p>
          <a:p>
            <a:r>
              <a:rPr lang="it-IT" dirty="0" smtClean="0"/>
              <a:t>6 Poi abbiamo versato il prodotto nella cassaforma.</a:t>
            </a:r>
          </a:p>
          <a:p>
            <a:r>
              <a:rPr lang="it-IT" dirty="0" smtClean="0"/>
              <a:t>7 Abbiamo depositato la cassaforma dietro la lavagna.</a:t>
            </a:r>
          </a:p>
          <a:p>
            <a:r>
              <a:rPr lang="it-IT" dirty="0" smtClean="0"/>
              <a:t>8 Abbiamo ripulito tutto.</a:t>
            </a:r>
          </a:p>
          <a:p>
            <a:endParaRPr lang="it-IT" dirty="0"/>
          </a:p>
        </p:txBody>
      </p:sp>
      <p:pic>
        <p:nvPicPr>
          <p:cNvPr id="4" name="Immagine 3" descr="lo 0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3356992"/>
            <a:ext cx="4248472" cy="335699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nostra fantastica esperienza</a:t>
            </a:r>
            <a:endParaRPr lang="it-IT" dirty="0"/>
          </a:p>
        </p:txBody>
      </p:sp>
      <p:pic>
        <p:nvPicPr>
          <p:cNvPr id="4" name="Segnaposto contenuto 3" descr="lo 04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41916" y="1600200"/>
            <a:ext cx="6498167" cy="4873625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Impegnati e divertiti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Dopo questa esperienza ci siamo divertiti molto e speriamo di poterla rifare,perché ci siamo sentiti più autonomi e responsabili </a:t>
            </a:r>
            <a:r>
              <a:rPr lang="it-IT" dirty="0" smtClean="0"/>
              <a:t>nel svolgere un lavoro importante</a:t>
            </a:r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0"/>
            <a:ext cx="8964488" cy="1484784"/>
          </a:xfrm>
        </p:spPr>
        <p:txBody>
          <a:bodyPr>
            <a:normAutofit/>
          </a:bodyPr>
          <a:lstStyle/>
          <a:p>
            <a:r>
              <a:rPr lang="it-IT" dirty="0" smtClean="0"/>
              <a:t>Cosa abbiamo imparato da questa esperienza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1628800"/>
            <a:ext cx="8458200" cy="4746122"/>
          </a:xfrm>
        </p:spPr>
        <p:txBody>
          <a:bodyPr/>
          <a:lstStyle/>
          <a:p>
            <a:r>
              <a:rPr lang="it-IT" dirty="0" smtClean="0"/>
              <a:t>Abbiamo imparato che è bello lavorare insieme</a:t>
            </a:r>
          </a:p>
          <a:p>
            <a:r>
              <a:rPr lang="it-IT" dirty="0" smtClean="0"/>
              <a:t>Che ognuno  deve imparare ad assumersi le proprie responsabilità e a rispettare scadenze</a:t>
            </a:r>
          </a:p>
          <a:p>
            <a:r>
              <a:rPr lang="it-IT" dirty="0" smtClean="0"/>
              <a:t>Ognuno deve rispettare il suo compito</a:t>
            </a:r>
          </a:p>
          <a:p>
            <a:r>
              <a:rPr lang="it-IT" dirty="0" smtClean="0"/>
              <a:t>Che ogni lavoro richiede il suo tempo</a:t>
            </a:r>
            <a:endParaRPr lang="it-IT" dirty="0"/>
          </a:p>
        </p:txBody>
      </p:sp>
      <p:pic>
        <p:nvPicPr>
          <p:cNvPr id="4" name="Immagine 3" descr="loi 0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2348880"/>
            <a:ext cx="4355976" cy="450912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2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266</Words>
  <Application>Microsoft Office PowerPoint</Application>
  <PresentationFormat>Presentazione su schermo (4:3)</PresentationFormat>
  <Paragraphs>50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Loggia</vt:lpstr>
      <vt:lpstr>IL NOSTRO GIOCONDO</vt:lpstr>
      <vt:lpstr>Come ci siamo organizzati   </vt:lpstr>
      <vt:lpstr>Come ABBIAMO FATTO</vt:lpstr>
      <vt:lpstr>Chi ha portato i materiali </vt:lpstr>
      <vt:lpstr>Come lo abbiamo creato</vt:lpstr>
      <vt:lpstr>La nostra fantastica esperienza</vt:lpstr>
      <vt:lpstr>Impegnati e divertiti</vt:lpstr>
      <vt:lpstr>Cosa abbiamo imparato da questa esperienza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NOSTRO GIOCONDO</dc:title>
  <dc:creator>UTENTE</dc:creator>
  <cp:lastModifiedBy>UTENTE</cp:lastModifiedBy>
  <cp:revision>16</cp:revision>
  <dcterms:created xsi:type="dcterms:W3CDTF">2018-02-24T09:07:23Z</dcterms:created>
  <dcterms:modified xsi:type="dcterms:W3CDTF">2018-02-25T11:46:41Z</dcterms:modified>
</cp:coreProperties>
</file>