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B5E455-BABE-436A-91BF-E11788952B0F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FBBCFA-BFAD-4C4C-8169-FBFF0299943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NOSTRO PRIMO ESPERIMENTO IN CLASSE </a:t>
            </a:r>
            <a:br>
              <a:rPr lang="it-IT" dirty="0" smtClean="0"/>
            </a:br>
            <a:r>
              <a:rPr lang="it-IT" dirty="0" smtClean="0"/>
              <a:t>2 m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Il NOSTRO PILASTRO DI CALCESTRUZZO </a:t>
            </a:r>
          </a:p>
          <a:p>
            <a:r>
              <a:rPr lang="it-IT" dirty="0" smtClean="0"/>
              <a:t>Laura </a:t>
            </a:r>
            <a:r>
              <a:rPr lang="it-IT" dirty="0"/>
              <a:t>M</a:t>
            </a:r>
            <a:r>
              <a:rPr lang="it-IT" dirty="0" smtClean="0"/>
              <a:t>arseglia </a:t>
            </a:r>
          </a:p>
        </p:txBody>
      </p:sp>
    </p:spTree>
    <p:extLst>
      <p:ext uri="{BB962C8B-B14F-4D97-AF65-F5344CB8AC3E}">
        <p14:creationId xmlns:p14="http://schemas.microsoft.com/office/powerpoint/2010/main" val="283082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 fase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-387424"/>
            <a:ext cx="7903840" cy="2160240"/>
          </a:xfrm>
        </p:spPr>
        <p:txBody>
          <a:bodyPr/>
          <a:lstStyle/>
          <a:p>
            <a:pPr indent="0">
              <a:buNone/>
            </a:pPr>
            <a:r>
              <a:rPr lang="it-IT" dirty="0" smtClean="0"/>
              <a:t>La professoressa ha dato ad ogni alunno l’incarico di portare il materiale 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624736" cy="41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 fase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7975848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Prima di svolgere il progetto la prof ha suddiviso i compiti per ognuno di noi : chi distribuiva i guanti, chi spostava i banchi , chi preparava il  materiale sulla cattedra come: la </a:t>
            </a:r>
            <a:r>
              <a:rPr lang="it-IT" dirty="0" err="1" smtClean="0"/>
              <a:t>cucchiara</a:t>
            </a:r>
            <a:r>
              <a:rPr lang="it-IT" dirty="0" smtClean="0"/>
              <a:t> e la cassaforma …..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44824"/>
            <a:ext cx="2283718" cy="33329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520280" cy="32449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39" y="2239447"/>
            <a:ext cx="34198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 fase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936104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Abbiamo mescolato, ognuno di noi , nella </a:t>
            </a:r>
            <a:r>
              <a:rPr lang="it-IT" dirty="0" err="1" smtClean="0"/>
              <a:t>cardarella</a:t>
            </a:r>
            <a:r>
              <a:rPr lang="it-IT" dirty="0" smtClean="0"/>
              <a:t> dall’alto verso il basso  : cemento, sabbia  e ghiaia con l’aggiunta di acqua 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537632" y="5408124"/>
            <a:ext cx="60959" cy="457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 fase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60648"/>
            <a:ext cx="7543800" cy="1224136"/>
          </a:xfrm>
        </p:spPr>
        <p:txBody>
          <a:bodyPr/>
          <a:lstStyle/>
          <a:p>
            <a:r>
              <a:rPr lang="it-IT" dirty="0" smtClean="0"/>
              <a:t>Una volta mescolato il tutto ,  il  composto è stato versato nella cassaforma , la quale è stata agitata per far si che le bolle d’aria fuoriuscissero.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7538"/>
            <a:ext cx="2952328" cy="22142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34237"/>
            <a:ext cx="2747797" cy="20608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2483768" cy="32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1368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Collaborare con i miei amici in questo esperimento è stato interessante ma soprattutto istruttivo. Insieme ci siamo divertiti molto e abbiamo imparato tante cose. Con la nostra manualità , con la nostra volontà ma soprattutto con la nostra serenità ,insieme  abbiamo terminato il lavoro nei migliori dei modi 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283968" cy="32129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155509" cy="1166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6640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81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179</Words>
  <Application>Microsoft Office PowerPoint</Application>
  <PresentationFormat>Presentazione su schermo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NewsPrint</vt:lpstr>
      <vt:lpstr>IL NOSTRO PRIMO ESPERIMENTO IN CLASSE  2 m </vt:lpstr>
      <vt:lpstr>1 fase </vt:lpstr>
      <vt:lpstr>2 fase </vt:lpstr>
      <vt:lpstr>3 fase </vt:lpstr>
      <vt:lpstr>4 fase </vt:lpstr>
      <vt:lpstr>FINE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NOSTRO PRIMO ESPERIMENTO IN CLASSE  2 m</dc:title>
  <dc:creator>PC</dc:creator>
  <cp:lastModifiedBy>PC</cp:lastModifiedBy>
  <cp:revision>6</cp:revision>
  <dcterms:created xsi:type="dcterms:W3CDTF">2018-02-12T20:35:49Z</dcterms:created>
  <dcterms:modified xsi:type="dcterms:W3CDTF">2018-02-12T21:34:48Z</dcterms:modified>
</cp:coreProperties>
</file>