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</p:embeddedFont>
    <p:embeddedFont>
      <p:font typeface="Indie Flow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IndieFlow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50175" y="0"/>
            <a:ext cx="8520600" cy="16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/>
              <a:t>come fare un pilastro di calcestruzzo </a:t>
            </a:r>
            <a:endParaRPr sz="4800"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Antonio D’Auria,Michele Paciolla,Salvatore Cesaro,Salvatore Pota </a:t>
            </a:r>
            <a:endParaRPr sz="1600"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425" y="1327100"/>
            <a:ext cx="4140452" cy="19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69575"/>
            <a:ext cx="2509424" cy="183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9875" y="1327101"/>
            <a:ext cx="2484276" cy="19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335700" y="292850"/>
            <a:ext cx="2087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materiali</a:t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preparazione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6750" y="14036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1.</a:t>
            </a: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Prima di tutto abbiamo pesato: ghiaia, cemento e sabbia di fiume e li abbiamo messi all’interno della caldarella.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2.</a:t>
            </a: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Successivamente abbiamo aggiunto un litro (l) di acqua e abbiamo mescolato il tutto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5850"/>
            <a:ext cx="2962476" cy="23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475" y="2775850"/>
            <a:ext cx="2962476" cy="236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625" y="2775850"/>
            <a:ext cx="3277376" cy="236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158900" y="257850"/>
            <a:ext cx="6826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messa del calcestruzzo nella cassaforma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FF0000"/>
                </a:solidFill>
                <a:latin typeface="Indie Flower"/>
                <a:ea typeface="Indie Flower"/>
                <a:cs typeface="Indie Flower"/>
                <a:sym typeface="Indie Flower"/>
              </a:rPr>
              <a:t>1.</a:t>
            </a:r>
            <a:r>
              <a:rPr lang="it" sz="3000">
                <a:latin typeface="Indie Flower"/>
                <a:ea typeface="Indie Flower"/>
                <a:cs typeface="Indie Flower"/>
                <a:sym typeface="Indie Flower"/>
              </a:rPr>
              <a:t>Dopo aver fatto diventare il calcestruzzo liquido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3000">
                <a:latin typeface="Indie Flower"/>
                <a:ea typeface="Indie Flower"/>
                <a:cs typeface="Indie Flower"/>
                <a:sym typeface="Indie Flower"/>
              </a:rPr>
              <a:t>lo si inserisce all’interno della cassaforma.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43225"/>
            <a:ext cx="3857625" cy="248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850" y="2543225"/>
            <a:ext cx="4023600" cy="248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cose tratte da questo lavoro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Da questo lavoro abbiamo tratto molte cose tra cui il lavoro di squadra……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infatti durante il lavoro ognuno aveva un compiti e ci davamo una mano ognuno di noi.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Inoltre abbiamo imparato a creare un pilastro di calcestruzzo.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